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117 – Ama el pastor sus ovejas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Dear to the Heart of the Shepherd.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¡Ama el Pastor sus ovejas!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 un amor paternal;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¡Ama el Pastor su rebaño!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 un amor sin igual;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4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¡Ama el Pastor a las otras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descarriadas están,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conmovido las busca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dondequiera que van!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el desierto errabundas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Vense sufrir penas mil;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encontrarlas, en hombros, Llévalas tierno al redil.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¡Ama el Pastor sus corderos.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Ámalos tierno el Pastor!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los que a veces, perdidos,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Se oyen gemir de dolor.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Ved al Pastor conmovido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los collados vagar;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los corderos en hombros,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Vedlo llevando al hogar.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el desierto errabundas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Vense sufrir penas mil;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encontrarlas, en hombros, Llévalas tierno al redil.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¡Ama las noventa y nueve,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en el aprisco guardó!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¡Ama las que, descarriadas,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el desierto dejó!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mis ovejas perdidas!”,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―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Clama doliente el Pastor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―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¿Quiénes vendrán en mi ayuda,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Para salvarlas, Señor?”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el desierto errabundas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Vense sufrir penas mil;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encontrarlas, en hombros, Llévalas tierno al redil.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69;gcf6442e355_0_6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Son delicados tus pastos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quietas tus aguas son;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Henos aquí, ¡oh Maestro!,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Danos hoy tu comisión;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69;gcf6442e355_0_7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Haznos obreros fervientes, Llénanos de un santo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las ovejas perdidas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tu redil, buen Señor.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el desierto errabundas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Vense sufrir penas mil;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encontrarlas, en hombros, Llévalas tierno al redil.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4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2021-08-31T16:07:56Z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