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8680" y="334440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560" cy="51422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5160" cy="150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119 – Jesús es mi amigo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3560" cy="98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The Lily of the Valley.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Jesús es mi amigo, mi buen amigo fiel,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A mi alma es hermoso y sin par;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Mi Salvador y Guía, encuentro sólo en él La virtud que trae perfecto bienestar.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4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Mis penas y mis cuitas las llevo siempre a él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Porque él me ha mandado hacerlo así;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En todo este mundo no hay otro amigo tal, 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Pues Jesús es vida y dicha para mí.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4;gdc0cef80f0_0_0"/>
          <p:cNvSpPr/>
          <p:nvPr/>
        </p:nvSpPr>
        <p:spPr>
          <a:xfrm>
            <a:off x="1440" y="360000"/>
            <a:ext cx="9142560" cy="43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El lirio de los valles es Cristo, mi Señor, Me guarda con cariño sin igual;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Es la resplandeciente Estrella de Amor Que me guía a la patria celestial.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1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Alivia mis pesares mi buen amigo fiel,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En la tentación su amor es mi solaz,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Los ídolos del  alma por él  apartaré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Y las faltas que me priven de la paz;</a:t>
            </a: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0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Aun cuando me dejare amigo terrenal,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Y Satanás tratare de triunfar,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Yo quedaré constante al lado de Jesús,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Y con él podré victorias alcanzar.</a:t>
            </a:r>
            <a:endParaRPr b="0" lang="en-GB" sz="4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1"/>
          <p:cNvSpPr/>
          <p:nvPr/>
        </p:nvSpPr>
        <p:spPr>
          <a:xfrm>
            <a:off x="1440" y="360000"/>
            <a:ext cx="9142560" cy="43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El lirio de los valles es Cristo, mi Señor, Me guarda con cariño sin igual;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Es la resplandeciente Estrella de Amor Que me guía a la patria celestial.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Si cumplo sus mandatos viviendo por la fe,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En mis pruebas todas él me sostendrá, Rodeado de sus brazos, yo nada temeré,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Con sus huestes el Señor me guardará,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69;gcf6442e355_0_5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Entonces a la gloria iré yo a contemplar 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Su rostro, y el cielo heredar,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Y allí con los salvados y el coro angelical 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Cantaré sus alabanzas sin cesar.</a:t>
            </a:r>
            <a:endParaRPr b="0" lang="en-GB" sz="3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74;gdc0cef80f0_0_2"/>
          <p:cNvSpPr/>
          <p:nvPr/>
        </p:nvSpPr>
        <p:spPr>
          <a:xfrm>
            <a:off x="1440" y="360000"/>
            <a:ext cx="9142560" cy="43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El lirio de los valles es Cristo, mi Señor, Me guarda con cariño sin igual;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Es la resplandeciente Estrella de Amor Que me guía a la patria celestial.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09;p10"/>
          <p:cNvSpPr/>
          <p:nvPr/>
        </p:nvSpPr>
        <p:spPr>
          <a:xfrm>
            <a:off x="4939560" y="724320"/>
            <a:ext cx="3835440" cy="369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1" name="Google Shape;110;p10"/>
          <p:cNvSpPr/>
          <p:nvPr/>
        </p:nvSpPr>
        <p:spPr>
          <a:xfrm>
            <a:off x="265680" y="1818720"/>
            <a:ext cx="4043880" cy="150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2021-08-29T18:11:30Z</dcterms:modified>
  <cp:revision>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