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4840" y="119340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120 – Grandes cosas Cristo ha hecho para mí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Lilly of the Valley.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Hallé un buen amigo,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amado Salvador,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Contaré lo que él ha hecho para mí: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Hallándome perdido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 indigno pecador,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4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salvó y hoy me guarda para sí.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salva del pecado,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guarda de Satán;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Promete estar conmigo hasta el fin,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5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¡Aleluya!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consuela mi tristeza,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quita todo afán,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Grandes cosas Cristo ha hecho para mí.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Jesús jamás me falta,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Jamás me dejará,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mi fuerte y poderoso Protector;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mundo me separo,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de la vanidad,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Para consagrar mi vida al Señor.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el mundo me persigue,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sufro tentación,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Confiando en Cristo puedo resistir;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6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¡Aleluya!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victoria me es segura,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elevo mi canción,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Grandes cosas Cristo ha hecho para mí.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sé que Jesucristo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Muy pronto volverá,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entre tanto me prepara un hogar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la casa de mi Padre.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Mansión de luz y paz,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Do el creyente fiel con él ha de morar.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Llegándome a la gloria,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Ningún pesar tendré,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Contemplaré su rostro siempre allí;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8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¡Aleluya!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los santos redimidos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Gozoso cantaré;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Grandes cosas Cristo ha hecho para mí.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2021-08-30T21:28:43Z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