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121 – Voy al cielo, soy peregrino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Am a Pilgrim.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Voy al cielo, soy peregrino,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vivir eternamente con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me abrió ya veraz camino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expirar por nosotros en la cruz.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120" cy="35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Voy al cielo, soy peregrino,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vivir eternamente con Jesús.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Duelo, muerte, amarga pena,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Nunca, nunca habremos de sufrir allá;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Gloriosa vida de gozo llena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alma mía sin fin disfrutará.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120" cy="35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Voy al cielo, soy peregrino,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vivir eternamente con Jesús.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5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Patria santa, hermosa y pura, Entraré a ti, salvado por Jesús;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gozaré siempre la ventura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 él viviendo en refulgente luz.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120" cy="35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Voy al cielo, soy peregrino,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vivir eternamente con Jesús.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2021-09-13T19:01:18Z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