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9280" cy="112248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9760" y="3345480"/>
            <a:ext cx="1079280" cy="112248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2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9480" cy="514116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85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4080" cy="150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122 – El mejor amigo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2480" cy="98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The Best Friend is Jesus.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¡Es Jesús el mejor amigo! 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Cuando triste o tentado estés,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Colmará de bendición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Tu transido corazón;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¡Es Jesús el mejor amigo!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0"/>
          <p:cNvSpPr/>
          <p:nvPr/>
        </p:nvSpPr>
        <p:spPr>
          <a:xfrm>
            <a:off x="39600" y="360000"/>
            <a:ext cx="9141480" cy="431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¡Es Jesús el mejor amigo,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Es Jesús el mejor amigo!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Él tus súplicas oirá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Y tu carga llevará;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¡Es Jesús el mejor amigo!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En Jesús fiel amigo encuentro,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Paz perfecta él a mi alma da;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Apoyado en él estoy,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Sin temor mi ser le doy,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¡Es Jesús el mejor amigo!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1"/>
          <p:cNvSpPr/>
          <p:nvPr/>
        </p:nvSpPr>
        <p:spPr>
          <a:xfrm>
            <a:off x="39600" y="360000"/>
            <a:ext cx="9141480" cy="431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¡Es Jesús el mejor amigo,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Es Jesús el mejor amigo!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Él tus súplicas oirá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Y tu carga llevará;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¡Es Jesús el mejor amigo!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Aunque ande en algún peligro,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O en sombra de la muerte esté,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Ningún mal me alcanzará,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Pues Jesús me amparará,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¡Es Jesús el mejor amigo!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2"/>
          <p:cNvSpPr/>
          <p:nvPr/>
        </p:nvSpPr>
        <p:spPr>
          <a:xfrm>
            <a:off x="39600" y="360000"/>
            <a:ext cx="9141480" cy="431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¡Es Jesús el mejor amigo,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Es Jesús el mejor amigo!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Él tus súplicas oirá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Y tu carga llevará;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¡Es Jesús el mejor amigo!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3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Cuando estemos al fin reunidos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Con los redimidos más allá,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Cantaremos con fervor,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En presencia del Señor,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¡Es Jesús el mejor amigo!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74;gdc0cef80f0_0_3"/>
          <p:cNvSpPr/>
          <p:nvPr/>
        </p:nvSpPr>
        <p:spPr>
          <a:xfrm>
            <a:off x="39600" y="360000"/>
            <a:ext cx="9141480" cy="431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¡Es Jesús el mejor amigo,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Es Jesús el mejor amigo!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Él tus súplicas oirá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Y tu carga llevará;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¡Es Jesús el mejor amigo!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09;p10"/>
          <p:cNvSpPr/>
          <p:nvPr/>
        </p:nvSpPr>
        <p:spPr>
          <a:xfrm>
            <a:off x="4939560" y="724320"/>
            <a:ext cx="3834360" cy="369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0" name="Google Shape;110;p10"/>
          <p:cNvSpPr/>
          <p:nvPr/>
        </p:nvSpPr>
        <p:spPr>
          <a:xfrm>
            <a:off x="265680" y="1818720"/>
            <a:ext cx="4042800" cy="1503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2021-09-17T21:58:33Z</dcterms:modified>
  <cp:revision>8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