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123 – La fuente eterna hallé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Cleansing Wave.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fe contemplo redención,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fuente carmesí;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Jesús nos da la salvación,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vida dio por mí.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fuente sin igual hallé,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vida y luz el manantial;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 gloria a Dios, me limpia a mí, Me limpia a mí, me limpia a mí!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vida entrego a mi Jesús,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Las dudas él quitó;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alma goza en su luz,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Mis deudas él pagó.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fuente sin igual hallé,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vida y luz el manantial;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 gloria a Dios, me limpia a mí, Me limpia a mí, me limpia a mí!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¡Cuán inefable gozo es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Saber que salvo soy!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rey aquí es mi Jesús,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 cielo sé que voy.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fuente sin igual hallé,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vida y luz el manantial;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 gloria a Dios, me limpia a mí, Me limpia a mí, me limpia a mí!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 gracia excelsa de mi Dios, Profundo es el amor!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mi Jesús, vía de luz,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Cordero Redentor.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fuente sin igual hallé,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vida y luz el manantial;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 gloria a Dios, me limpia a mí, Me limpia a mí, me limpia a mí!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2021-08-30T15:29:27Z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