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124 – Cristo viene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Jesus Comes.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Cristo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viene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, esto es cierto,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Porque así está escrito;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Siempre fiel a su promesa,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Por los suyos ya regresa;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¡Vedle ya, ved al Señor!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Trae a aquellos que han dormido,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Ni uno solo se ha perdido;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 vendrá, ¡oh, sí vendrá!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que en la cruz muriendo,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Dio su alma bendiciendo,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Viene ya resplandeciente,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las nubes imponente;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¡Vedle ya, ved al Señor!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Vedle ya venir en gloria,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Coronado de victoria;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 vendrá, ¡oh, sí vendrá!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Las espinas del despecho,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Rayos rojos se han hecho,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Ya la caña se ha vuelto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Regio cetro de imperio;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¡Vedle ya, ved al Señor!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Santos siguen luminosos,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ángeles majestuosos;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 vendrá, ¡oh, sí vendrá!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¡Ay de aquel que no ha ido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 Jesús ni ha recibido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Ropa santa, regalada,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Para bodas adornada!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¡Vedle ya, ved al Señor!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¡A su encuentro ve, oh esposa!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tu hora más dichosa;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vendrá, ¡oh, sí vendrá!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2021-09-14T14:44:58Z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