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760" y="3345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480" cy="51411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080" cy="150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125 – Todos los que tengan sed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480" cy="98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Jesus Saves.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6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Todos los que tengan sed, beberán, beberán;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Vengan cuantos pobres hay, comerán, comerán;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No malgasten el haber, compren verdadero pan,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Si a Jesús acuden hoy, gozarán, gozarán.</a:t>
            </a:r>
            <a:endParaRPr b="0" lang="en-GB" sz="3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1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6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Si le prestan atención, les dará, les dará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Parte en su pactado bien, eternal, eternal;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Con el místico David, Rey, Maestro, Capitán 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De las huestes que al Edén llevará, llevará.</a:t>
            </a:r>
            <a:endParaRPr b="0" lang="en-GB" sz="3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6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Como baja bienhechor, sin volver, sin volver, Riego que las nubes dan, ha de ser, ha de ser;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La palabra del Señor, productiva, pleno bien; Vencedor al fin será, por la fe, por la fe.</a:t>
            </a:r>
            <a:endParaRPr b="0" lang="en-GB" sz="3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09;p10"/>
          <p:cNvSpPr/>
          <p:nvPr/>
        </p:nvSpPr>
        <p:spPr>
          <a:xfrm>
            <a:off x="4939560" y="724320"/>
            <a:ext cx="3834360" cy="369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5" name="Google Shape;110;p10"/>
          <p:cNvSpPr/>
          <p:nvPr/>
        </p:nvSpPr>
        <p:spPr>
          <a:xfrm>
            <a:off x="265680" y="1818720"/>
            <a:ext cx="4042800" cy="150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2021-09-14T14:56:27Z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