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08000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126 – Las promesas del Señor Jesús</a:t>
            </a:r>
            <a:endParaRPr b="0" lang="en-GB" sz="39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Standing on the Promises.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Todas las promesas del Señor Jesús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Son apoyo poderoso de mi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Mientras luche aquí buscando yo su luz, Siempre en sus promesas confiaré.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Las promesas que el Señor Jesús ha dado;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En ellas para siempre confiaré.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Todas sus promesas para el hombre fiel,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Señor, en sus bondades cumplirá;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confiado sé que para siempre en él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Paz eterna mi alma gozará.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Las promesas que el Señor Jesús ha dado;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En ellas para siempre confiaré.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Todas las promesas del Señor serán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y fuerza en nuestra vida terrenal, Ellas en la dura lid nos sostendrán,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triunfar podremos sobre el mal.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Las promesas que el Señor Jesús ha dado;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Grandes, fieles,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En ellas para siempre confiaré.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2021-08-31T18:16:47Z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