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127 – En busca de obreros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Call for Reapers.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Cristo está buscando obreros hoy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Que quieran ir con él,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¿Quién dirá: “Señor contigo voy,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Yo quiero serte fiel?”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Señor, es mucha la labor,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faltan ya;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Danos luz, ardiente fe y valor,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siempre habrá!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Cristo quiere mensajeros hoy,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Que anuncien su verdad;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¿Quién dirá: “Señor, yo listo estoy,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Haré tu voluntad?”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Señor, es mucha la labor,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faltan ya;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Danos luz, ardiente fe y valor,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siempre habrá!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Hay lugar si quieres trabajar,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De Cristo en la labor;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Puedes de su gloria al mundo hablar,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De su bondad y amor.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Señor, es mucha la labor,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faltan ya;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Danos luz, ardiente fe y valor,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siempre habrá!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¿Vives ya salvado por Jesús,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Su amor conoces ya?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¡Habla, pues, anuncia que en la luz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De Cristo vives ya!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2200" cy="43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Señor, es mucha la labor,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faltan ya;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Danos luz, ardiente fe y valor,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obreros siempre habrá!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2021-08-31T18:24:52Z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