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08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128 –  Valor y fe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If the Heart Keep Right.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en tu senda las nubes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Agolparse ves,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vaciles por ello,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Ni flaqueen tus pies;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1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Cada nube que venga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podrá traer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que pruebas que pasan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hay valor y fe.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0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¡Si hay valor y fe, si hay valor y fe,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la más oscura noche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Siempre hay luz!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¡Si hay valor y fe, si hay valor y fe;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 y paz traerá la lucha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hay valor y fe!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0"/>
          <p:cNvSpPr/>
          <p:nvPr/>
        </p:nvSpPr>
        <p:spPr>
          <a:xfrm>
            <a:off x="180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 es tu vida una carga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cuidados mil,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Olvidado de todo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Te podrás sentir;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1800" y="180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 tu ayuda acudieres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llevar doquier,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Esto endulza la vida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 hay valor y fe.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¡Si hay valor y fe, si hay valor y fe,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la más oscura noche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Siempre hay luz!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¡Si hay valor y fe, si hay valor y fe;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 y paz traerá la lucha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hay valor y fe!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Pon en alto los ojos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Sin dudar jamás,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en las lides del mundo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Vencedor saldrás;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5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si hay flores y encantos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Tras invierno cruel,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Trae encantos la vida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hay valor y fe.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2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¡Si hay valor y fe, si hay valor y fe,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la más oscura noche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Siempre hay luz!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¡Si hay valor y fe, si hay valor y fe;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 y paz traerá la lucha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hay valor y fe!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1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2021-09-20T16:54:53Z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