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129 – Escucha, pobre pecador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Only Trust Him.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Escucha, pobre pecador,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Cristo hay perdón;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Te invita hoy tu Redentor;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él hay salvación.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a Cristo, ven a Cristo,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a Emmanuel,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la vida, vida eterna,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Hallarás en él.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redimirte el Salvador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Su sangre derramó;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en la cruz, con cruel dolor,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Tu redención obró.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a Cristo, ven a Cristo,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a Emmanuel,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la vida, vida eterna,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Hallarás en él.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Camino cierto es Jesús,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y feliz serás,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Irás a la mansión de luz;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Descanso hallarás.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a Cristo, ven a Cristo,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a Emmanuel,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la vida, vida eterna,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Hallarás en él.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con el santo pueblo fiel, Dejando todo mal;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Así la paz de Dios tendrás,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gloria inmortal.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a Cristo, ven a Cristo,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a Emmanuel,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la vida, vida eterna,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Hallarás en él.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_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_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2021-09-14T15:01:33Z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