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130 – Me levantó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He Lifted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Salvador, en su bondad,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malo descendió;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de hondo abismo de maldad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mi alma levantó.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¡Seguridad me dio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su mano me tendió;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Estando en sombra a plena luz,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su bondad me levantó!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voz constante resistí,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Aunque él amante me llamó;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su palabra recibí,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fiel me levantó.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¡Seguridad me dio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su mano me tendió;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Estando en sombra a plena luz,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su bondad me levantó!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Tortura cruel sufrió por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la cruz él escaló;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Tan sólo así salvado fui,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así me levantó.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¡Seguridad me dio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su mano me tendió;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Estando en sombra a plena luz,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su bondad me levantó!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soy feliz, yo bien lo sé,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esta vida que él me dio;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no comprendo aún por qué,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Jesús me levantó.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¡Seguridad me dio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su mano me tendió;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Estando en sombra a plena luz,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su bondad me levantó!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2021-09-14T15:08:11Z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