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713880"/>
            <a:ext cx="6003360" cy="162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131 –  Dulce paz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Sweet Peace, the Gift of God’s Love.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viene a mi alma un son,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Un coro de gozo y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 canto con grato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Dulce paz, el don de mi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¡Paz, paz, dulce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 precioso de Dios!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paz, maravilla de paz!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don de amor de mi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Cristo en la cruz vino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deuda por él se pagó;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Otra base no hay sino él,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Para paz, el don de mi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¡Paz, paz, dulce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 precioso de Dios!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paz, maravilla de paz!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don de amor de mi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Cristo mi Rey coroné,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alma de paz se llenó;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él mi don rico hallé,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Dulce paz, el don de mi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¡Paz, paz, dulce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 precioso de Dios!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paz, maravilla de paz!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don de amor de mi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Morando con paz en Jesús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mientras que ande con él,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sino paz para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Dulce paz el don de mi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¡Paz, paz, dulce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 precioso de Dios!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paz, maravilla de paz!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don de amor de mi Dios.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2021-09-27T16:02:06Z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