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300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132 – Estad por Cristo firmes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Stand Up For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¡Estad por Cristo firmes,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Soldados de la cruz!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Alzad hoy la bandera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nombre de Jesús;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vuestra la victoria,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Con él por capitán;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Por él serán vencidas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Las huestes de Satán.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¡Estad por Cristo firmes!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Os llama a la lid,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¡Con él, pues, a la lucha,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Soldados todos, id!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Probad que sois valientes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Luchando contra el mal;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fuerte el enemigo,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Cristo es sin igual.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¡Estad por Cristo firmes!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Las fuerzas son de él;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brazo de los hombres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débil y es infiel;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Vestíos la armadura,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Velad en oración;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Deberes y peligros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Demandan gran tesón.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2021-09-27T16:10:37Z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