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720000"/>
            <a:ext cx="6003000" cy="143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133 – Tal como soy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Just As I Am.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Tal como soy, sin más decir,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a otro yo no puedo ir,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tú me invitas a venir,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Bendito Cristo, heme aquí.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Tal como soy, sin demorar,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Del mal queriéndome librar,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Tú sólo puedes perdonar,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Bendito Cristo, heme aquí.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Tal como soy, en aflicción,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Expuesto a muerte y perdición;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Buscando vida y perdón,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Bendito Cristo, heme aquí.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Tal como soy, tu gran amor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Me vence y busco tu favor;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Servirte quiero con valor,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Bendito Cristo, heme aquí.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6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2021-09-04T15:56:24Z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