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7840" cy="112104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41200" y="3346920"/>
            <a:ext cx="1077840" cy="112104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08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8040" cy="513972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712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620000" y="540000"/>
            <a:ext cx="6002640" cy="180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134 – La luz de Dios</a:t>
            </a:r>
            <a:endParaRPr b="0" lang="en-GB" sz="42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1040" cy="98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Let The Sunshine In.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0040" cy="51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Si al cruel enemigo temes combatir,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Si la duda agobia siempre tu existir;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¡Que la hermosa luz de Dios fulgure en ti!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Y serás feliz así.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0"/>
          <p:cNvSpPr/>
          <p:nvPr/>
        </p:nvSpPr>
        <p:spPr>
          <a:xfrm>
            <a:off x="39600" y="360000"/>
            <a:ext cx="9140040" cy="431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¡Deja penetrar la luz!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¡Deja penetrar la luz!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¡Que la hermosa luz de Dios fulgure en ti! Y serás feliz así.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0"/>
            <a:ext cx="9140040" cy="51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Si tu fe en Jesús muy flaca y débil es,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Si Dios no contesta tu ferviente prez;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¡Que la hermosa luz de Dios fulgure en ti! Y serás feliz así.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1"/>
          <p:cNvSpPr/>
          <p:nvPr/>
        </p:nvSpPr>
        <p:spPr>
          <a:xfrm>
            <a:off x="39600" y="360000"/>
            <a:ext cx="9140040" cy="431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¡Deja penetrar la luz!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¡Deja penetrar la luz!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¡Que la hermosa luz de Dios fulgure en ti! Y serás feliz así.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1"/>
          <p:cNvSpPr/>
          <p:nvPr/>
        </p:nvSpPr>
        <p:spPr>
          <a:xfrm>
            <a:off x="0" y="0"/>
            <a:ext cx="9140040" cy="51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Si feliz el cielo anhelas alcanzar,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Y del mal y las tinieblas escapar;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¡Que la hermosa luz de Dios fulgure en ti! Y serás feliz así.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2"/>
          <p:cNvSpPr/>
          <p:nvPr/>
        </p:nvSpPr>
        <p:spPr>
          <a:xfrm>
            <a:off x="39600" y="360000"/>
            <a:ext cx="9140040" cy="431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¡Deja penetrar la luz!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¡Deja penetrar la luz!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¡Que la hermosa luz de Dios fulgure en ti! Y serás feliz así.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69;gcf6442e355_0_3"/>
          <p:cNvSpPr/>
          <p:nvPr/>
        </p:nvSpPr>
        <p:spPr>
          <a:xfrm>
            <a:off x="0" y="0"/>
            <a:ext cx="9140040" cy="51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Si anduviéremos en luz, divina luz,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Limpios nos hará la sangre de Jesús;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Claridad tendremos en el corazón;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Si vivimos en la luz.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74;gdc0cef80f0_0_3"/>
          <p:cNvSpPr/>
          <p:nvPr/>
        </p:nvSpPr>
        <p:spPr>
          <a:xfrm>
            <a:off x="39600" y="360000"/>
            <a:ext cx="9140040" cy="431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¡Deja penetrar la luz!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¡Deja penetrar la luz!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¡Que la hermosa luz de Dios fulgure en ti! Y serás feliz así.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69;gcf6442e355_0_4"/>
          <p:cNvSpPr/>
          <p:nvPr/>
        </p:nvSpPr>
        <p:spPr>
          <a:xfrm>
            <a:off x="0" y="0"/>
            <a:ext cx="9140040" cy="51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5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Si el Espíritu de Dios, Consolador,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Luz del cielo, trae divino resplandor;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Cuando tenga entrada él en tu corazón,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Él será tu eterna luz.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74;gdc0cef80f0_0_4"/>
          <p:cNvSpPr/>
          <p:nvPr/>
        </p:nvSpPr>
        <p:spPr>
          <a:xfrm>
            <a:off x="39600" y="360000"/>
            <a:ext cx="9140040" cy="431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¡Deja penetrar la luz!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¡Deja penetrar la luz!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¡Que la hermosa luz de Dios fulgure en ti! Y serás feliz así.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09;p10"/>
          <p:cNvSpPr/>
          <p:nvPr/>
        </p:nvSpPr>
        <p:spPr>
          <a:xfrm>
            <a:off x="4939560" y="724320"/>
            <a:ext cx="3832920" cy="3691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2" name="Google Shape;110;p10"/>
          <p:cNvSpPr/>
          <p:nvPr/>
        </p:nvSpPr>
        <p:spPr>
          <a:xfrm>
            <a:off x="265680" y="1818720"/>
            <a:ext cx="4041360" cy="1502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2021-09-26T17:53:53Z</dcterms:modified>
  <cp:revision>11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