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280" y="353880"/>
            <a:ext cx="6003360" cy="180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135 – Tú amarás a Cristo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How You Will Love Him.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0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Tú que vagas en las tinieblas,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Lejos de Cristo y de su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 y ve cuán amante es Cristo,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contempla a tu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tú amarás a Cristo,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mirar la gloria del Señor!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corazón fue quebrantado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cruz, por ti, por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3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Ven, acepta perdón completo,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paz y gozo del Salvador;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Alma triste, Jesús te llama,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te espera con grande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tú amarás a Cristo,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mirar la gloria del Señor!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corazón fue quebrantado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cruz, por ti, por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4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Este amor tan sublime y tierno,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tan profundo en su plenitud,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Brota libre del pecho herido,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Jesús, quien nos da salud.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5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tú amarás a Cristo,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mirar la gloria del Señor!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corazón fue quebrantado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cruz, por ti, por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6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por siglos interminables,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Han de quedar en el corazón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Sus mercedes inescrutables,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nos brindan su bendición.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7"/>
          <p:cNvSpPr/>
          <p:nvPr/>
        </p:nvSpPr>
        <p:spPr>
          <a:xfrm>
            <a:off x="39600" y="360000"/>
            <a:ext cx="9140760" cy="431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tú amarás a Cristo,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mirar la gloria del Señor!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corazón fue quebrantado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cruz, por ti, por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2021-09-27T16:20:07Z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