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8200" cy="112140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0840" y="3346560"/>
            <a:ext cx="1078200" cy="112140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12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8400" cy="514008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74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892440"/>
            <a:ext cx="6003000" cy="126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136 – Soy salvo</a:t>
            </a:r>
            <a:endParaRPr b="0" lang="en-GB" sz="42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1400" cy="984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Saved.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0400" cy="514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Cristo del cielo a buscarme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Vino a la tierra, se humilló;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Cuando vagaba yo en la noche,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Él me buscó y mi alma salvó.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0"/>
          <p:cNvSpPr/>
          <p:nvPr/>
        </p:nvSpPr>
        <p:spPr>
          <a:xfrm>
            <a:off x="39600" y="360000"/>
            <a:ext cx="9140400" cy="431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¡Soy salvo, éste es mi canto!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Cristo me salva, ¡oh cuán glorioso!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¡Soy salvo, miro su gloria!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Doy alabanzas al Salvador.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3"/>
          <p:cNvSpPr/>
          <p:nvPr/>
        </p:nvSpPr>
        <p:spPr>
          <a:xfrm>
            <a:off x="0" y="0"/>
            <a:ext cx="9140400" cy="514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Cristo me guarda de pecado,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Él es mi guía a su mansión;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Grandes riquezas de su gracia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Él derramó en mi corazón.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1"/>
          <p:cNvSpPr/>
          <p:nvPr/>
        </p:nvSpPr>
        <p:spPr>
          <a:xfrm>
            <a:off x="39600" y="360000"/>
            <a:ext cx="9140400" cy="431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¡Soy salvo, éste es mi canto!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Cristo me salva, ¡oh cuán glorioso!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¡Soy salvo, miro su gloria!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Doy alabanzas al Salvador.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0"/>
          <p:cNvSpPr/>
          <p:nvPr/>
        </p:nvSpPr>
        <p:spPr>
          <a:xfrm>
            <a:off x="0" y="0"/>
            <a:ext cx="9140400" cy="514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Él me conduce por la senda,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Me libra siempre de tropezar;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Él es mi apoyo y es mi fuerza,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Y si le sigo no puedo flaquear.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3"/>
          <p:cNvSpPr/>
          <p:nvPr/>
        </p:nvSpPr>
        <p:spPr>
          <a:xfrm>
            <a:off x="39600" y="360000"/>
            <a:ext cx="9140400" cy="431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¡Soy salvo, éste es mi canto!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Cristo me salva, ¡oh cuán glorioso!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¡Soy salvo, miro su gloria!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Doy alabanzas al Salvador.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1"/>
          <p:cNvSpPr/>
          <p:nvPr/>
        </p:nvSpPr>
        <p:spPr>
          <a:xfrm>
            <a:off x="0" y="0"/>
            <a:ext cx="9140400" cy="514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Cristo muy pronto, con voz tierna, Ha de llamarme al dulce hogar;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Do voy a verle, en su gloria,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Su triunfo siempre allí celebrar.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74;gdc0cef80f0_0_2"/>
          <p:cNvSpPr/>
          <p:nvPr/>
        </p:nvSpPr>
        <p:spPr>
          <a:xfrm>
            <a:off x="39600" y="360000"/>
            <a:ext cx="9140400" cy="431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¡Soy salvo, éste es mi canto!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Cristo me salva, ¡oh cuán glorioso!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¡Soy salvo, miro su gloria!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Doy alabanzas al Salvador.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09;p10"/>
          <p:cNvSpPr/>
          <p:nvPr/>
        </p:nvSpPr>
        <p:spPr>
          <a:xfrm>
            <a:off x="4939560" y="724320"/>
            <a:ext cx="3833280" cy="3691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0" name="Google Shape;110;p10"/>
          <p:cNvSpPr/>
          <p:nvPr/>
        </p:nvSpPr>
        <p:spPr>
          <a:xfrm>
            <a:off x="265680" y="1818720"/>
            <a:ext cx="4041720" cy="150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2021-09-26T18:25:29Z</dcterms:modified>
  <cp:revision>10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