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3720" cy="12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138 – La fuente sanadora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Healing at the Fountain.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¡Ved la fuente sanadora,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La que abrió el Salvador!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Cuyas aguas refrescantes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Son de perennal valor.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todos fluye libre;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Dios!, me sana a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la fuente que nos sana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He hallado el perdón,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lavado toda mancha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 mi pobre corazón.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todos fluye libre;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Dios!, me sana a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En la fuente que nos sana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Cristo ofrece la salud;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Pues venid, enfermos todos, Probaréis su gran virtud.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todos fluye libre;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Dios!, me sana a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Esta fuente que nos sana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Aun hoy día es eficaz;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Ven, sumérgete en ella,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Cree, y sano quedarás.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41120" cy="43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Para todos fluye libre;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¡Oh preciosa fuente sanadora!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¡Gloria a Dios!, me sana a mí.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2021-09-03T20:42:33Z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