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3360" cy="180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141 – Viene otra vez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Coming Again.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0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Cantan los ángeles con dulce voz, Canten los hombres con sonora voz; Cristo vendrá nuestro Rey vencedor, Cristo vendrá otra vez.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7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¡Viene otra vez, viene otra vez,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gloria viene al mundo otra vez.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Viene otra vez, viene otra vez,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viene pronto a reinar!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1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Ved en la tierra, los aires y el mar Grandes señales cumpliéndose ya, Todo indicando que pronto vendrá Nuestro glorioso Señor.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4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¡Viene otra vez, viene otra vez,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gloria viene al mundo otra vez.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Viene otra vez, viene otra vez,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viene pronto a reinar!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2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Todos los muertos en Cristo saldrán De sus sepulcros, y alegres irán,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Para encontrar a su Rey subirán;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vendrá otra vez.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5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¡Viene otra vez, viene otra vez,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gloria viene al mundo otra vez.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Viene otra vez, viene otra vez,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viene pronto a reinar!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3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 en las nubes, ¡oh buen Salvador!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¡Ven a la tierra, te ruego, Señor!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¡Ven, que tu iglesia te espera, Jesús! Cristo vendrá otra vez.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6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¡Viene otra vez, viene otra vez,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gloria viene al mundo otra vez.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Viene otra vez, viene otra vez,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viene pronto a reinar!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2021-09-22T19:20:14Z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