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2640" cy="180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142 – Cuando te quiero más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Just When I Need Him Most.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cerca tú estás,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buen Jesús, no me dejarás;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tu potencia me sostendrás, 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tú estás, mi buen Salvador, 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listo tú estás,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abandonarme nunca podrás;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Paz por tristeza siempre me das, 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5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tú estás, mi buen Salvador, 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3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no faltarás,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Hora tras hora tú me guiarás;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Tiernos cuidados tú me darás,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6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tú estás, mi buen Salvador, 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4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allí tú estás;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tu presencia me apoyarás,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Brota tu fuente de gran solaz,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7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te quiero más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tú estás, mi buen Salvador, Cuando te quiero más.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2021-10-15T18:04:08Z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