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840" y="334656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400" cy="51400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6280" y="353880"/>
            <a:ext cx="6003000" cy="180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143 – Voy a la ciudad celeste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400" cy="98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Will You Met Me Over Yonder?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74;gdc0cef80f0_0_0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Voy a la ciudad celeste,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 las calles de oro son;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Donde en paz se mora siempre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 célica mansión.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Cuán gozoso es el encuentro,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los que han pasado ya;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reunión de los creyentes,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Dios con ellos se hallará.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2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hermano!, ¿cómo vives?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 te llama hoy tu Creador;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¿Listo estás a oír la cita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O te agobia aquí el terror?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4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Cuán gozoso es el encuentro,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los que han pasado ya;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reunión de los creyentes,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Dios con ellos se hallará.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74;gdc0cef80f0_0_3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Dios le da mansión hermosa,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que triunfe sobre el mal; Llegaremos tras la lucha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la patria celestial.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5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Cuán gozoso es el encuentro,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los que han pasado ya;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reunión de los creyentes,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Dios con ellos se hallará.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3280" cy="369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1720" cy="150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2021-10-13T19:07:23Z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