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000" cy="180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144 – ¡Oh, cuánto amo a Cristo!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How You Will Love Him.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Cristo quien por mí murió,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Mis culpas por borrar;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¡Cuán grandes penas él sufrió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alma al rescatar!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4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antes me amó.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Jesús su sangre derramó,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Rey por mí murió,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mí, porque él me amó;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iniquidad limpió.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5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antes me amó.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3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¡Oh!, nunca puedo yo pagar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deuda de su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Estoy aquí, mí Salvador,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Recíbeme,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antes me amó.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6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Vivir con Cristo es tener paz,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él habitaré;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suyo soy, y de hoy en más,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nadie temeré.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7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amo a Cristo!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antes me amó.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2021-10-11T21:41:29Z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