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000" cy="180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145 – El país de Beulah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Is Not This The Land Of Beaulah?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Moro yo en las alturas,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encuentro gozo y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el país de las bellezas,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tú vivir podrás: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el país de hermosura,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 se cortan bellas flores,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derraman sus olores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el alma de dolor.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¿No será el país de Beulah,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País feliz de luz y gozo,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cantan aleluya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Jesús, quien nos salvó?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Puedo ver en las alturas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Cómo anduve en el error,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Extraviado en las tinieblas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las sombras del terror.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4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Dudas, votos quebrantados,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Sólo tuve en esa vida;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Jesús me conducía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este país donde llegué.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¿No será el país de Beulah,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País feliz de luz y gozo,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cantan aleluya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Jesús, quien nos salvó?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6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Tomo de la fuente viva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siempre quiero estar;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gusté del río de vida,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Satisfecha mi alma está;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7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apetezco los placeres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este mundo en que moro;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en Cristo hay más tesoro,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en camino al cielo voy.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8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¿No será el país de Beulah,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País feliz de luz y gozo,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cantan aleluya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Jesús, quien nos salvó?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9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me digas de las cruces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que no pueda cargar,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en Cristo habrá victoria,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las puede soportar.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74;gdc0cef80f0_0_1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Quiero yo seguir a Cristo,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vergüenza despreciando,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honores desechando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la gloria de la cruz.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74;gdc0cef80f0_0_1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¿No será el país de Beulah,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País feliz de luz y gozo,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cantan aleluya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Jesús, quien nos salvó?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4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2021-10-11T21:52:04Z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