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560" cy="11217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480" y="3346200"/>
            <a:ext cx="1078560" cy="11217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760" cy="51404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8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56280" y="353880"/>
            <a:ext cx="6003360" cy="180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146 – Me busca a mí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760" cy="98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Seeking For Me.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74;gdc0cef80f0_0_0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El Rey de gloria al cielo dejó,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Pobre, humilde al mundo llegó;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Dolor y muerte de cruz él sufrió,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Me busca a mí, a mí.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1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0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Me busca a mí, a mí,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Me busca a mí, a mí,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Maravilloso es su gran amor;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Me busca a mí, a mí.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4;gdc0cef80f0_0_2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El Rey de gloria clavado a la cruz,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Así murió para darme la luz;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Esta es la prueba que me ama Jesús, Muere por mí, por mí.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3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0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Muere por mí, por mí,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Muere por mí, por mí,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Sufre la muerte amarga en la cruz; Muere por mí, por mí.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74;gdc0cef80f0_0_4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El Rey de gloria, el buen Salvador,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Llama al cansado que sigue el error;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Busca al perdido y con ansias de amor,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Me llama a mí, a mí.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5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0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Me llama a mí, a mí;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Me llama a mí, a mí;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tierna voz y profundo amor,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Me llama a mí, a mí.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74;gdc0cef80f0_0_7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El Rey de gloria en gran resplandor,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Al mundo viene con gloria y honor;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Yo volaré de la tierra al Señor;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Viene por mí, por mí.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6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0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Viene por mí, por mí;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Viene por mí, por mí;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¡Oh, en las nubes veré a Jesús!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¡Viene por mí, por mí!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3640" cy="369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2080" cy="15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2021-09-24T17:46:18Z</dcterms:modified>
  <cp:revision>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