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3000" cy="180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147 – Las buenas nuevas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How You Will Love Him.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0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Ve, ve oh Sion, tu gran destino cumple;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Dios es luz, al mundo proclamad,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el Hacedor de las naciones quiere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nadie muera en densa oscuridad.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400" cy="43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¡Alegres nuevas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mundo dad!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Nuevas de redención,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amor y libertad.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 cuántos miles yacen todavía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las oscuras cárceles del mal;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Ignoran que de Cristo la agonía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Fue para darles vida celestial.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6"/>
          <p:cNvSpPr/>
          <p:nvPr/>
        </p:nvSpPr>
        <p:spPr>
          <a:xfrm>
            <a:off x="39600" y="360000"/>
            <a:ext cx="9140400" cy="43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¡Alegres nuevas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mundo dad!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Nuevas de redención,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amor y libertad.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3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tu deber que salves de la muerte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Las almas por las cuales él murió;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Sé fiel, si no tendrás que ser culpable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 que se pierda lo que Dios ganó.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7"/>
          <p:cNvSpPr/>
          <p:nvPr/>
        </p:nvSpPr>
        <p:spPr>
          <a:xfrm>
            <a:off x="39600" y="360000"/>
            <a:ext cx="9140400" cy="43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¡Alegres nuevas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mundo dad!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Nuevas de redención,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amor y libertad.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4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Ve, di a toda tribu, pueblo y lengua,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el Dios en quien vivimos es amor; Que en la tierra ha muerto porque tenga Todo mortal la vida en el Señor.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8"/>
          <p:cNvSpPr/>
          <p:nvPr/>
        </p:nvSpPr>
        <p:spPr>
          <a:xfrm>
            <a:off x="39600" y="360000"/>
            <a:ext cx="9140400" cy="43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¡Alegres nuevas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mundo dad!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Nuevas de redención,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amor y libertad.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5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Tus hijos manda con el gran mensaje;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Con tu dinero impulso a ellos da,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oración sustenta fiel sus almas,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cuanto gastes Cristo pagará.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c0cef80f0_0_9"/>
          <p:cNvSpPr/>
          <p:nvPr/>
        </p:nvSpPr>
        <p:spPr>
          <a:xfrm>
            <a:off x="39600" y="360000"/>
            <a:ext cx="9140400" cy="43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¡Alegres nuevas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mundo dad!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Nuevas de redención,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amor y libertad.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2021-10-13T16:36:55Z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