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840" y="334656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400" cy="51400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6280" y="353880"/>
            <a:ext cx="6003000" cy="180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148 –Fuente de la vida eterna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400" cy="98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Come, Thou Fount.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74;gdc0cef80f0_0_0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Fuente de la vida eterna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de toda bendición;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Ensalzar tu gracia tierna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Debe cada corazón;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Tu piedad inagotable,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Abundante en perdonar;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Único ser adorable,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Gloria a ti debemos dar.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2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los cánticos celestes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Te quisiéramos cantar,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Entonados por las huestes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lograste rescatar;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3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Almas que a buscar viniste,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Porque les tuviste amor;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ellas te compadeciste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tiernísimo favor.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gdc0cef80f0_0_4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Toma nuestros corazones,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Llénalos de tu verdad,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tu Espíritu los dones,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de toda santidad.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5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Guíanos en obediencia,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Humildad, amor y fe;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Nos ampare tu clemencia;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Salvador, propicio sé.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3280" cy="369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1720" cy="150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2021-10-12T13:40:30Z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