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560" y="33472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680" cy="51393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353880"/>
            <a:ext cx="6002280" cy="180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149 – Bautícese cada uno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680" cy="98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Come, Thou Fount.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1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las aguas de la muerte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Sumergido fue Jesús,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Mas su amor no fue apagado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sus penas en la cruz.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Levantóse de la tumba,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Sus cadenas quebrantó,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triunfante y victorioso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los cielos ascendió.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2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las aguas del bautismo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Hoy confieso yo mi fe;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Jesucristo me ha salvado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en su amor me gozaré.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3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las aguas humillantes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Jesús siguiendo estoy,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Desde ahora para el mundo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el pecado muerto soy.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4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que estoy crucificado,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¿Cómo más podré pecar?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Ya que soy resucitado,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Santa vida he de llevar.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5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Son las aguas del bautismo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señal de salvación,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yo quiero consagrarme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que obró mi redención.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2560" cy="369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000" cy="15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2021-10-15T18:13:45Z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