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6640" y="900000"/>
            <a:ext cx="6001920" cy="180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150 – No me avergüenzo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Jesús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Not Ashamed Of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4;gdc0cef80f0_0_2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¿Será posible, mi Señor,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me avergüence yo de ti,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ti, Señor, mi Salvador,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ángeles adoran hoy?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¡Avergonzarme de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 único amigo fiel!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¡No, mi Señor! Te adoro, hoy,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Eterno Rey, Mi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1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¡No, mi Señor! Te adoro, hoy,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Eterno Rey, mi Salvador.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seguiré, te alabaré,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ensalzaré, mi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¡Avergonzarme de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sin culpas por lavar,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tenga bienes que pedir,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Ni alma tenga que salvar;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gdc0cef80f0_0_5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Orgullo tengo en confesar que mi Confianza pongo en ti;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Será mi gloria que Jesús no se Avergüence, no, de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4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¡No, mi Señor! Te adoro, hoy,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Eterno Rey, mi Salvador.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seguiré, te alabaré,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ensalzaré, mi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6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¡Avergonzarme de Jesús!,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tierra y mar el Creador,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Unigénito de Dios,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Rey de gloria, mi Señor;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7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mi Señor, que volverá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diez mil ángeles de luz;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No, mi Señor, doy todo a ti, 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llenas con grata luz.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8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¡No, mi Señor! Te adoro, hoy,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Eterno Rey, mi Salvador.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seguiré, te alabaré,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Te ensalzaré, mi Salvador.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2021-10-13T17:09:08Z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