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08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151 –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Sólo de Jesús la sangre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Nothing But The Blood.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¿Qué me puede dar perdón?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¡Sólo de Jesús la sangre!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¿Y un nuevo corazón?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¡Sólo de Jesús la sangre!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245880"/>
            <a:ext cx="9141480" cy="453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Precioso es el raudal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limpia todo mal;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hay otro manantial,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¡Sólo de Jesús la sangre!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Fue el rescate eficaz,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¡Sólo de Jesús la sangre!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Trajo santidad y paz,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¡Sólo de Jesús la sangre!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3"/>
          <p:cNvSpPr/>
          <p:nvPr/>
        </p:nvSpPr>
        <p:spPr>
          <a:xfrm>
            <a:off x="39600" y="245880"/>
            <a:ext cx="9141480" cy="453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Precioso es el raudal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limpia todo mal;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hay otro manantial,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¡Sólo de Jesús la sangre!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Veo para mi salud,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¡Sólo de Jesús la sangre!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Tiene de sanar virtud,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¡Sólo de Jesús la sangre!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0"/>
          <p:cNvSpPr/>
          <p:nvPr/>
        </p:nvSpPr>
        <p:spPr>
          <a:xfrm>
            <a:off x="39600" y="245880"/>
            <a:ext cx="9141480" cy="453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Precioso es el raudal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limpia todo mal;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hay otro manantial,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¡Sólo de Jesús la sangre!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Cantaré junto a sus pies,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¡Sólo de Jesús la sangre!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El Cordero digno 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¡Sólo de Jesús la sangre!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2"/>
          <p:cNvSpPr/>
          <p:nvPr/>
        </p:nvSpPr>
        <p:spPr>
          <a:xfrm>
            <a:off x="39600" y="245880"/>
            <a:ext cx="9141480" cy="453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Precioso es el raudal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limpia todo mal;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hay otro manantial,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¡Sólo de Jesús la sangre!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2021-10-27T18:50:59Z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