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1080000"/>
            <a:ext cx="600300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152 –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Bienaventurados los de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limpio corazón</a:t>
            </a:r>
            <a:endParaRPr b="0" lang="en-GB" sz="38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Tramp, Tramp, Tramp.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Bienaventurados son los de limpio corazón, Que no aman el tesoro de aquí: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 tranquilidad y paz gozan cada día más,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del cielo el gozo tienen ya en si.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3"/>
          <p:cNvSpPr/>
          <p:nvPr/>
        </p:nvSpPr>
        <p:spPr>
          <a:xfrm>
            <a:off x="39600" y="245880"/>
            <a:ext cx="9140400" cy="453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¡Oh, cantemos aleluya!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Si, de todo corazón;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Por amor al Salvador, a su nombre dad loor,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Y por siempre cantaremos de su amor.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Grande dicha y favor me concede mi Señor,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Por su sangre derramada en la cruz;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Soy guardado siempre fiel por la fe que tengo en él,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Y me regocijo andando en la luz.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245880"/>
            <a:ext cx="9140400" cy="453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¡Oh, cantemos aleluya!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Si, de todo corazón;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Por amor al Salvador, a su nombre dad loor,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Y por siempre cantaremos de su amor.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Al Señor obedecer y su Espiritu tener,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Es un verdadero cielo en mi ser;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Y por su inmenso amor hacia el pobre pecador,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Cantaré sus alabanzas más allá.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245880"/>
            <a:ext cx="9140400" cy="453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¡Oh, cantemos aleluya!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Si, de todo corazón;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Por amor al Salvador, a su nombre dad loor,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Y por siempre cantaremos de su amor.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¡Cuán perfecta es mi paz!, no anhelo nada más En el mundo que su luz y su verdad;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Con mi amado Salvador, poseido de su amor. Estaré contento por la eternidad.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0"/>
          <p:cNvSpPr/>
          <p:nvPr/>
        </p:nvSpPr>
        <p:spPr>
          <a:xfrm>
            <a:off x="39600" y="245880"/>
            <a:ext cx="9140400" cy="453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¡Oh, cantemos aleluya!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Si, de todo corazón;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Por amor al Salvador, a su nombre dad loor,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Y por siempre cantaremos de su amor.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2021-10-30T19:12:13Z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