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153 – 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3600" spc="-1" strike="noStrike">
              <a:latin typeface="Arial"/>
            </a:endParaRPr>
          </a:p>
        </p:txBody>
      </p:sp>
      <p:sp>
        <p:nvSpPr>
          <p:cNvPr id="118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Hallelujah, Amen.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Mil veces con el Maestro,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santa comunión,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Escucho los acentos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hermosa agrupación.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74;gdc0cef80f0_0_0"/>
          <p:cNvSpPr/>
          <p:nvPr/>
        </p:nvSpPr>
        <p:spPr>
          <a:xfrm>
            <a:off x="39600" y="900000"/>
            <a:ext cx="9141120" cy="34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Amén, amén!”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aquellos que sufrieron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Sed, hambre y dolor;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hoy glorificados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Están con el Señor.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1"/>
          <p:cNvSpPr/>
          <p:nvPr/>
        </p:nvSpPr>
        <p:spPr>
          <a:xfrm>
            <a:off x="39600" y="900000"/>
            <a:ext cx="9141120" cy="34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Amén, amén!”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Escucho los acentos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canto sin igual;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mi alma al punto se une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coro celestial.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3"/>
          <p:cNvSpPr/>
          <p:nvPr/>
        </p:nvSpPr>
        <p:spPr>
          <a:xfrm>
            <a:off x="39600" y="900000"/>
            <a:ext cx="9141120" cy="34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Amén, amén!”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Unido estoy con ellos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Ahora por la fe,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pronto frente al trono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ellos cantaré.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4"/>
          <p:cNvSpPr/>
          <p:nvPr/>
        </p:nvSpPr>
        <p:spPr>
          <a:xfrm>
            <a:off x="39600" y="900000"/>
            <a:ext cx="9141120" cy="341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¡Aleluya, amén!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Amén, amén!”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2021-10-24T20:35:56Z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