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155 –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voz benigna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Jesus Is Calling.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voz benigna te llama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Invitación de puro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¿Por qué le dejas en vano llamar?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¿Sordo serás, pecador?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Hoy te convida,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Hoy te convida,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Voz bendecida,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Benigna convídate hoy.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los cansados convida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compasión mira el dolor;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Tráele tu carga, te bendecirá,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ayudará, el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Hoy te convida,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Hoy te convida,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Voz bendecida,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Benigna convídate hoy.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Siempre aguardando contempla a Jesús;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¡Tanto esperar!, ¡con tanto amor!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Hasta sus plantas ven, mísero, y trae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Tu tentación, tu dolor.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Hoy te convida,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Hoy te convida,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Voz bendecida,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Benigna convídate hoy.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2021-10-26T22:44:13Z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