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36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156 –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cuidar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á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 de mí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His Eye Is On The Sparrow.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¿Cómo podré estar triste,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Cómo entre sombras ir;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Cómo sentirme solo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en el dolor vivir;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Cristo es mi consuelo,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 amigo siempre fiel,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¿Si aún las aves tienen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Seguro asilo en él?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¿Si aún las aves tienen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Seguro asilo en él?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245880"/>
            <a:ext cx="9140760" cy="453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Feliz, cantando alegre,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vivo siempre aquí;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él cuida de las aves,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¡Cuidará también de mí!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1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Nunca te desalientes”,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Oigo al Señor decir,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en su Palabra fiado,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Hago al dolor huir.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Cristo paso a paso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sigo sin cesar,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todas sus bondades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da sin limitar.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todas sus bondades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da sin limitar.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245880"/>
            <a:ext cx="9140760" cy="453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Feliz, cantando alegre,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vivo siempre aquí;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él cuida de las aves,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¡Cuidará también de mí!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4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Siempre que soy tentado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O que en la sombra estoy,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Más cerca de él camino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protegido voy;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en mi la fe desmaya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caigo en la ansiedad,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¡Tan sólo él me levanta,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da seguridad!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¡Tan sólo él me levanta,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da seguridad!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1"/>
          <p:cNvSpPr/>
          <p:nvPr/>
        </p:nvSpPr>
        <p:spPr>
          <a:xfrm>
            <a:off x="39600" y="245880"/>
            <a:ext cx="9140760" cy="453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Feliz, cantando alegre,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vivo siempre aquí;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él cuida de las aves,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¡Cuidará también de mí!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2021-10-27T18:57:59Z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