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2640" cy="126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157 – No lo hay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No, Not One!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cual Jesús otro fiel amigo,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Otro que pueda salvar las almas,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Conoce todas nuestras luchas,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Y sólo él nos sostendrá;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cual Jesús otro fiel amigo,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amigo tan santo y digno, No lo hay, no lo hay;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Pero a la vez es humilde y tierno;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Otro no hay cual Jesús.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Conoce todas nuestras luchas,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Y sólo él nos sostendrá;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cual Jesús otro fiel amigo,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un instante que nos olvide,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Ni hay noche oscura que no nos cuide,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la hay, no la hay.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Conoce todas nuestras luchas,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Y sólo él nos sostendrá;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cual Jesús otro fiel amigo,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¿Cuándo es infiel el Pastor divino?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Ni una vez, ni una vez;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¿Cuándo rechaza a los pecadores?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Ni una vez, ni una vez.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Conoce todas nuestras luchas,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Y sólo él nos sostendrá;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cual Jesús otro fiel amigo,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¿Hay otra dádiva como Cristo?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la hay, no la hay;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Ha prometido él estar conmigo,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Hasta el fin, hasta el fin.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4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Conoce todas nuestras luchas,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Y sólo él nos sostendrá;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hay cual Jesús otro fiel amigo,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No lo hay, no lo hay.</a:t>
            </a:r>
            <a:endParaRPr b="0" lang="en-GB" sz="4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2021-10-02T13:15:09Z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