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200" y="334692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040" cy="51397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892440"/>
            <a:ext cx="6002640" cy="180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158 – ¡Santo, Santo, Santo,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Señor Jehová!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040" cy="98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Evening Praise.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Nuestro sol se pone ya,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Todo en calma quedará;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plegaria levantad,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bendiga la bondad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nuestro Dios.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¡Santo, Santo, Santo,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Señor Jehová!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Cielo y tierra, de tu amor,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Llenos hoy están, Señor;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¡Loor a ti!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Señor!, tu protección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Dale hoy al corazón;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Dale aquella dulce paz,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a los tuyos siempre das,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plenitud.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¡Santo, Santo, Santo,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Señor Jehová!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Cielo y tierra, de tu amor,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Llenos hoy están, Señor;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¡Loor a ti!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Señor!, que al descansar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Pueda en ti seguro estar,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mañana mi deber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Pueda siempre fiel hacer,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tu loor.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¡Santo, Santo, Santo,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Señor Jehová!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Cielo y tierra, de tu amor,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Llenos hoy están, Señor;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¡Loor a ti!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2920" cy="369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1360" cy="150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2021-10-02T15:29:09Z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