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560" y="33472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680" cy="51393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892440"/>
            <a:ext cx="6002280" cy="126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159 – La patria del alma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680" cy="98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I Will Sing You A Song.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Cantaré, cantaré, del hermoso país,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El lejano, glorioso jardín,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ha de vivir el alma feliz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Mientras vuelen los siglos sin fin.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540000"/>
            <a:ext cx="9139680" cy="37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¡Mientras vuelen los siglos sin fin!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ha de vivir el alma feliz,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Mientras vuelen los siglos sin fin.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¡Oh la patria del alma! en sueños se ve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Sus muros de jaspe y cristal;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cercano parece aquel bello Edén,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Radiante de luz celestial.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540000"/>
            <a:ext cx="9139680" cy="37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¡Radiante de luz celestial!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cercano parece aquel bello Edén,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Radiante de luz celestial.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el árbol de vida florece allá,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 fluye el río de amor;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 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jamás en la santa ciudad entrará,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Ni la muerte ni amargo dolor.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540000"/>
            <a:ext cx="9139680" cy="37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¡Ni la muerte ni amargo dolor!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jamás en la santa ciudad entrará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Ni la muerte ni amargo dolor.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6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cuán dulce será en el santo país, Pasadas las penas aquí,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Volvernos a ver en la vida feliz,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tendremos con Cristo allí.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7"/>
          <p:cNvSpPr/>
          <p:nvPr/>
        </p:nvSpPr>
        <p:spPr>
          <a:xfrm>
            <a:off x="0" y="540000"/>
            <a:ext cx="9139680" cy="37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¡Que tendremos con Cristo allí!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Volvernos a ver en la vida feliz,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tendremos con Cristo allí.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2560" cy="369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1000" cy="15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2021-10-22T13:51:14Z</dcterms:modified>
  <cp:revision>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