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560" y="33472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680" cy="51393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892440"/>
            <a:ext cx="6002280" cy="180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160 – Hay un mundo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feliz más allá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680" cy="98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Sweet By And By.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Hay un mundo feliz más allá,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Donde moran los santos en luz,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Tributando eterno loor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Al invicto, glorioso Jesús.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¡En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	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el mundo feliz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Reinaremos con nuestro Señor!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¡En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	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el mundo feliz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Reinaremos con nuestro Señor!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Cantaremos con gozo a Jesús,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Al Cordero que nos rescató;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con sangre vertida en la cruz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Los pecados del mundo quitó.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¡En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	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el mundo feliz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Reinaremos con nuestro Señor!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¡En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	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el mundo feliz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Reinaremos con nuestro Señor!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Para siempre en el mundo feliz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Con los santos daremos loor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Al invicto glorioso Jesús;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 Jesús, nuestro Rey y Señor.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¡En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	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el mundo feliz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Reinaremos con nuestro Señor!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¡En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	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el mundo feliz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Reinaremos con nuestro Señor!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2560" cy="369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000" cy="15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2021-10-26T17:47:26Z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