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2640" y="3348360"/>
            <a:ext cx="1076400" cy="111960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19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6600" cy="513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5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892440"/>
            <a:ext cx="6001200" cy="126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161 – Pecador ven al dulce Jesús</a:t>
            </a:r>
            <a:endParaRPr b="0" lang="en-GB" sz="39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59600" cy="98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The Sweet By And By.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Pecador, ven al dulce Jesús,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feliz para siempre serás;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 en verdad le quisieres tener,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Al divino Señor hallarás.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74;gdc0cef80f0_0_0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0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Si cual hijo que necio pecó,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Vas buscando a sus pies compasión, Tierno Padre en Jesús hallarás,</a:t>
            </a:r>
            <a:endParaRPr b="0" lang="en-GB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400" spc="-1" strike="noStrike">
                <a:solidFill>
                  <a:srgbClr val="ffffff"/>
                </a:solidFill>
                <a:latin typeface="Calibri"/>
                <a:ea typeface="Calibri"/>
              </a:rPr>
              <a:t>Y tendrás en sus brazos perdón.</a:t>
            </a:r>
            <a:endParaRPr b="0" lang="en-GB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74;gdc0cef80f0_0_1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69;gcf6442e355_0_1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Si enfermo te sientes morir,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Él será tu Doctor celestial;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hallarás en su sangre también Medicina que cure tu mal.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74;gdc0cef80f0_0_2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69;gcf6442e355_0_3"/>
          <p:cNvSpPr/>
          <p:nvPr/>
        </p:nvSpPr>
        <p:spPr>
          <a:xfrm>
            <a:off x="0" y="0"/>
            <a:ext cx="9138600" cy="51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Ovejuela que huyó del redil,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¡He aquí tu benigno Señor!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Y en los hombros llevada serás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De tan dulce y amante Pastor.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74;gdc0cef80f0_0_3"/>
          <p:cNvSpPr/>
          <p:nvPr/>
        </p:nvSpPr>
        <p:spPr>
          <a:xfrm>
            <a:off x="39600" y="360000"/>
            <a:ext cx="913860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Coro: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Ven a él, ven a él,</a:t>
            </a:r>
            <a:endParaRPr b="0" lang="en-GB" sz="4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600" spc="-1" strike="noStrike">
                <a:solidFill>
                  <a:srgbClr val="ffffff"/>
                </a:solidFill>
                <a:latin typeface="Calibri"/>
                <a:ea typeface="Calibri"/>
              </a:rPr>
              <a:t>Que te espera tu buen Salvador.</a:t>
            </a:r>
            <a:endParaRPr b="0" lang="en-GB" sz="4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9;p10"/>
          <p:cNvSpPr/>
          <p:nvPr/>
        </p:nvSpPr>
        <p:spPr>
          <a:xfrm>
            <a:off x="4939560" y="724320"/>
            <a:ext cx="3831480" cy="36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30" name="Google Shape;110;p10"/>
          <p:cNvSpPr/>
          <p:nvPr/>
        </p:nvSpPr>
        <p:spPr>
          <a:xfrm>
            <a:off x="265680" y="1818720"/>
            <a:ext cx="4039920" cy="15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2021-11-16T18:25:29Z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