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20000"/>
            <a:ext cx="6001560" cy="19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160 – ¡Oh amor que no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me dejarás!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Oh, Love That Will Not Let Me Go.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amor que no me dejarás! Descansa mi alma siempre en ti;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tuya y tú la guardarás,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en el océano de tu amor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rica al fin será.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luz que en mi sendero vas!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antorcha débil rindo a ti;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luz apaga el corazón,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Seguro de encontrar en ti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bello resplandor.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gozo que a buscarme a mí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Viniste con mortal dolor,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Tras la tormenta el arco vi,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ya el mañana, yo lo sé,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Sin lágrimas será!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cruz que miro sin cesar!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orgullo, gloria y vanidad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polvo dejo por hallar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vida que en su sangre dio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Jesús mi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6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2021-11-07T15:46:49Z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