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640" y="334836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600" cy="513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1200" cy="126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163 – Voz de gratitud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600" cy="98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For He Is So Precious To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gloria de Cristo el Señor cantaré,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Pues llena mi vida de gozo y de paz;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Callar los favores que de él alcancé,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 labio no puede jamás.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todo bondad para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él nada puedo desear;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todos mis altos deseos aquí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Tan sólo él los puede llenar.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horas de angustia conmigo él está,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puedo escuchar su dulcísima voz,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me habla, y su paz inefable me da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infinita de Dios.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todo bondad para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él nada puedo desear;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todos mis altos deseos aquí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Tan sólo él los puede llenar.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a rudos conflictos me mira que voy,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 deja hasta el fin a mí solo luchar;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Mas pronto si ve que cediendo ya estoy, Socorro me viene a prestar.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todo bondad para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él nada puedo desear;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todos mis altos deseos aquí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Tan sólo él los puede llenar.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También cuando gozo lo miro llegar,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entonces mi dicha la aumenta el Señor; Ya llena mi copa, la veo rebosar,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todos sus dones de amor.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todo bondad para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él nada puedo desear;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todos mis altos deseos aquí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Tan sólo él los puede llenar.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1480" cy="36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39920" cy="15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2021-11-07T15:59:50Z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