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39760" y="3345480"/>
            <a:ext cx="1079280" cy="112248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2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9480" cy="51411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8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408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164 – Jesús es todo para mí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2480" cy="98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Jesus Is All The World To Me.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0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Cristo el Señor es para mí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Consuelo, dicha y paz;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él tan sólo encuentro yo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Descanso, amor, solaz.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1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en mis tristezas voy a él,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Hallo un amigo siempre fiel,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Hallo un amigo siempre fiel,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Jesús.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2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 mis conflictos con el mal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No hay uno cual Jesús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Que pueda darme protección,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Sostén, poder y luz.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9;gcf6442e355_0_3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Yendo conmigo el Salvador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nada puede el tentador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Ya nada puede el tentador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Contra mí.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4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Vida de paz, de gozo y luz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Encuentro en mi Señor;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Herencia eterna que me da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Su incomparable amor.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gcf6442e355_0_5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Nada en el mundo igualará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lo que en Cristo encontrará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A lo que en Cristo encontrará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El mortal.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6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Gloria sin fin tributaré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Gozoso a mi Jesús,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Quien vida tal me aseguró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Muriendo en cruenta cruz;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69;gcf6442e355_0_7"/>
          <p:cNvSpPr/>
          <p:nvPr/>
        </p:nvSpPr>
        <p:spPr>
          <a:xfrm>
            <a:off x="0" y="0"/>
            <a:ext cx="9141480" cy="514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por los siglos mi canción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Ensalzará su salvación,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Ensalzará su salvación,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Sin igual.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4360" cy="369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42800" cy="150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2021-11-07T16:27:43Z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