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760" y="3345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480" cy="51411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08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166 – Cristo, Rey de la gloria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480" cy="98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Crown Him.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Ved a Cristo, Rey de gloria,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 del mundo el vencedor;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la guerra vuelve invicto,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Todos démosle loor.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2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Coronadle, santos todos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Coronadle Rey de reyes;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Coronadle, santos todos,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Coronad al Salvador.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Exaltado, si, exaltado,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Ricos triunfos trae Jesús;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Entronadle allá en los cielos,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 refulgente luz.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Coronadle, santos todos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Coronadle Rey de reyes;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Coronadle, santos todos,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Coronad al Salvador.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 los malos se burlaron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Coronando al Salvador,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Hoy los ángeles y santos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Lo proclaman su Señor.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Coronadle, santos todos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Coronadle Rey de reyes;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Coronadle, santos todos,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Coronad al Salvador.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Escuchad sus alabanzas,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se elevan hacia él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Victorioso reina el Cristo,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¡Adorad a Emmanuel!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Coronadle, santos todos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Coronadle Rey de reyes;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Coronadle, santos todos,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Coronad al Salvador.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4360" cy="369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2800" cy="150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2021-11-07T16:48:21Z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