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9280" cy="11224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760" y="3345480"/>
            <a:ext cx="1079280" cy="11224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2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480" cy="51411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4080" cy="150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168 – Cara a cara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2480" cy="98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Face To Face.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presencia estar de Cristo, 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Ver su rostro, ¿qué será?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Cuando al fin en pleno gozo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Mi alma le contemplará.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2"/>
          <p:cNvSpPr/>
          <p:nvPr/>
        </p:nvSpPr>
        <p:spPr>
          <a:xfrm>
            <a:off x="39600" y="360000"/>
            <a:ext cx="9141480" cy="431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¡Cara a cara espero verle,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Más allá del cielo azul;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Cara a cara en plena gloria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He de ver a mi Jesús!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180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Sólo tras oscuro velo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Hoy lo puedo aquí mirar;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Mas ya pronto viene el día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su gloria ha de mostrar.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360000"/>
            <a:ext cx="9141480" cy="431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¡Cara a cara espero verle,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Más allá del cielo azul;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Cara a cara en plena gloria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He de ver a mi Jesús!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180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¡Cuánto gozo habrá con Cristo 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Cuando no haya más dolor;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Cuando cesen los peligros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ya estemos en su amor!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0"/>
          <p:cNvSpPr/>
          <p:nvPr/>
        </p:nvSpPr>
        <p:spPr>
          <a:xfrm>
            <a:off x="39600" y="360000"/>
            <a:ext cx="9141480" cy="431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¡Cara a cara espero verle,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Más allá del cielo azul;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Cara a cara en plena gloria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He de ver a mi Jesús!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180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Cara a cara, ¡cuán glorioso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Ha de ser así vivir;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Ver el rostro de quien quiso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Nuestras almas redimir!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3"/>
          <p:cNvSpPr/>
          <p:nvPr/>
        </p:nvSpPr>
        <p:spPr>
          <a:xfrm>
            <a:off x="39600" y="360000"/>
            <a:ext cx="9141480" cy="431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¡Cara a cara espero verle,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Más allá del cielo azul;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Cara a cara en plena gloria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He de ver a mi Jesús!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4360" cy="369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2800" cy="150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2021-11-08T17:14:42Z</dcterms:modified>
  <cp:revision>9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