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5200" y="126000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169 – Hay un lugar do quiero estar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Asilo.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Hay un lugar do quiero estar,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Muy cerca de mi Redentor;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Allí podré yo descansar,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fiel amparo de su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Muy cerca de mi Redentor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Seguro asilo encontraré;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guardará del tentador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ya de nada temeré.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Quitarme el mundo no podrá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paz que halló mi corazón;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Jesús amante me dará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más segura protección.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Muy cerca de mi Redentor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Seguro asilo encontraré;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guardará del tentador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ya de nada temeré.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Ni dudas ni temor tendré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Estando cerca de Jesús;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Rodeado siempre me veré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los fulgores de su luz.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0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Muy cerca de mi Redentor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Seguro asilo encontraré;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guardará del tentador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ya de nada temeré.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2021-11-10T19:24:07Z</dcterms:modified>
  <cp:revision>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