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170 – La palabra hoy sembrada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Zion.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palabra hoy sembrada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Hazla, Cristo, en mi nacer,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Para darle crecimiento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5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Sólo tienes tú poder;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semilla que tu siervo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Ha sembrado con saber,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permitas que las aves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6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 la vengan a comer;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Haz que crezca con tu gracia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tu rica bendición;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la ahoguen las espinas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7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congojas y aflicción;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su efecto muy profundo,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 la mente y corazón,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Llevará consigo al mundo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8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le das la salvación;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Sembraremos la palabra,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Con amor y profusión,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Esperando la cosecha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69;gcf6442e355_0_9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célica mansión;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Ricos frutos tú nos puedes conceder.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2021-11-15T15:24:50Z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