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171 -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Meditad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19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The Home Over There.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180000"/>
            <a:ext cx="9142560" cy="441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Meditad en que hay un hogar,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margen del río de luz,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van para siempre a gozar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Los creyentes en Cristo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ebb671786_0_81"/>
          <p:cNvSpPr/>
          <p:nvPr/>
        </p:nvSpPr>
        <p:spPr>
          <a:xfrm>
            <a:off x="39600" y="0"/>
            <a:ext cx="9142560" cy="48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allá, más allá,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Meditad en que hay un hogar,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allá, más allá, más allá,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margen del río de luz.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180000"/>
            <a:ext cx="9142560" cy="441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Meditad en que amigos tenéis,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los cuales marchamos en pos,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pensad en que al fin los veréis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el alto palacio de Dios.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ebb671786_0_0"/>
          <p:cNvSpPr/>
          <p:nvPr/>
        </p:nvSpPr>
        <p:spPr>
          <a:xfrm>
            <a:off x="39600" y="0"/>
            <a:ext cx="9142560" cy="48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allá, más allá,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Meditad en que amigos tenéis,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allá, más allá, más allá,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los cuales marchamos en pos.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180000"/>
            <a:ext cx="9142560" cy="441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que mora Jesús meditad,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seres que amamos están,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 la patria bendita volad,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Sin angustias, temores ni afán.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ebb671786_0_1"/>
          <p:cNvSpPr/>
          <p:nvPr/>
        </p:nvSpPr>
        <p:spPr>
          <a:xfrm>
            <a:off x="39600" y="0"/>
            <a:ext cx="9142560" cy="48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allá, más allá,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que mora Jesús meditad;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allá, más allá, más allá,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seres que amamos están.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180000"/>
            <a:ext cx="9142560" cy="441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Reunido a los míos seré,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carrera a su fin toca ya;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en mi hogar celestial entraré,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 mi alma reposo tendrá.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ebb671786_0_2"/>
          <p:cNvSpPr/>
          <p:nvPr/>
        </p:nvSpPr>
        <p:spPr>
          <a:xfrm>
            <a:off x="39600" y="0"/>
            <a:ext cx="9142560" cy="48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allá, más allá,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Reunido a los míos seré,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allá, más allá, más allá,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carrera a su fin toca ya.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9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0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2021-10-25T16:01:06Z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