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120" y="334584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120" cy="51408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72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172 -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Jesús, yo he prometido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0520" cy="9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Angel’s Story.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120" cy="45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Jesús, yo he prometido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Servirte con amor;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Concédeme tu gracia,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 amigo y Salvador.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1120" cy="45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No temeré la lucha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tú a mi lado estás,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Ni perderé el camino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tú guiando vas.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1120" cy="45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El mundo está muy cerca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abunda en tentación;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Suave es el engaño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es necia la pasión;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1120" cy="45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 tú, Jesús, más cerca, Mostrando tu piedad,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escuda al alma mía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toda iniquidad.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1120" cy="45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Cuando mi mente vague,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Ya incierta, ya veloz,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Concédeme que escuche,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Jesús, tu clara voz.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1120" cy="45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Anímame si paro,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Inspírame también;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Repréndeme si temo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todo hacer el bien.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41120" cy="45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Jesús, tú has prometido,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todo aquel que va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Siguiendo tus pisadas,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al cielo llegará;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41120" cy="45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Sostenme en el camino,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al fin, con dulce amor, Trasládame a tu gloria,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 amigo y Salvador.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99;p10"/>
          <p:cNvSpPr/>
          <p:nvPr/>
        </p:nvSpPr>
        <p:spPr>
          <a:xfrm>
            <a:off x="4939560" y="724320"/>
            <a:ext cx="3834000" cy="36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00;p10"/>
          <p:cNvSpPr/>
          <p:nvPr/>
        </p:nvSpPr>
        <p:spPr>
          <a:xfrm>
            <a:off x="265680" y="1818720"/>
            <a:ext cx="4042440" cy="15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2021-12-01T11:31:09Z</dcterms:modified>
  <cp:revision>17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