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040" y="3344760"/>
            <a:ext cx="1080000" cy="11232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3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70200" cy="5141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80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173 -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Despliegue el cristiano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726920" y="3387960"/>
            <a:ext cx="5781600" cy="98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5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500" spc="-1" strike="noStrike">
                <a:solidFill>
                  <a:srgbClr val="8bc34a"/>
                </a:solidFill>
                <a:latin typeface="Calibri"/>
                <a:ea typeface="Calibri"/>
              </a:rPr>
              <a:t>True Hearted.</a:t>
            </a:r>
            <a:endParaRPr b="0" lang="en-GB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180000"/>
            <a:ext cx="9142200" cy="441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Despliegue el cristiano su santa bandera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Y muéstrela ufano del mundo a la faz;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¡Soldados valientes!, el triunfo os espera; Seguid vuestra lucha constante y tenaz.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ebb671786_0_81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nos guía, es nuestro Jefe,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nosotros siempre estará;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 temamos, él nos alienta,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victoria llevarnos podrá.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180000"/>
            <a:ext cx="9142200" cy="441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Despliegue el cristiano su santa bandera, Domine baluartes y almenas a mil;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La Biblia bendita conquiste doquiera,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Y ante ella se incline la turba gentil.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ebb671786_0_0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nos guía, es nuestro Jefe,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nosotros siempre estará;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 temamos, él nos alienta,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victoria llevarnos podrá.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180000"/>
            <a:ext cx="9142200" cy="441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Despliegue el cristiano su santa bandera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Y luzca en el frente de audaz torreón;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El monte y la villa, la hermosa pradera, Contemplen ondeando tan bello pendón.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ebb671786_0_1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nos guía, es nuestro Jefe,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nosotros siempre estará;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 temamos, él nos alienta,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victoria llevarnos podrá.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180000"/>
            <a:ext cx="9142200" cy="441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Despliegue el cristiano su santa bandera, Predique a los pueblos el Libro inmortal; Presente a los hombres la luz verdadera Que vierte ese claro, luciente fanal.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ebb671786_0_2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nos guía, es nuestro Jefe,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nosotros siempre estará;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 temamos, él nos alienta,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victoria llevarnos podrá.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69;gcf6442e355_0_4"/>
          <p:cNvSpPr/>
          <p:nvPr/>
        </p:nvSpPr>
        <p:spPr>
          <a:xfrm>
            <a:off x="0" y="180000"/>
            <a:ext cx="9142200" cy="441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Despliegue el cristiano su santa bandera,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Y muéstrese bravo batiéndose fiel;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Para él no habrá foso, para él no hay barrera,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Que lucha a su lado el divino Emmanuel.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4;gdebb671786_0_3"/>
          <p:cNvSpPr/>
          <p:nvPr/>
        </p:nvSpPr>
        <p:spPr>
          <a:xfrm>
            <a:off x="39600" y="171000"/>
            <a:ext cx="9142200" cy="46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nos guía, es nuestro Jefe,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con nosotros siempre estará;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 temamos, él nos alienta,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a la victoria llevarnos podrá.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99;p10"/>
          <p:cNvSpPr/>
          <p:nvPr/>
        </p:nvSpPr>
        <p:spPr>
          <a:xfrm>
            <a:off x="4939560" y="724320"/>
            <a:ext cx="3835080" cy="36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2" name="Google Shape;100;p10"/>
          <p:cNvSpPr/>
          <p:nvPr/>
        </p:nvSpPr>
        <p:spPr>
          <a:xfrm>
            <a:off x="265680" y="1818720"/>
            <a:ext cx="404352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2021-11-29T17:33:03Z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